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17" r:id="rId25"/>
    <p:sldId id="418" r:id="rId26"/>
    <p:sldId id="480" r:id="rId27"/>
    <p:sldId id="482" r:id="rId28"/>
    <p:sldId id="407" r:id="rId29"/>
    <p:sldId id="408" r:id="rId30"/>
    <p:sldId id="421" r:id="rId31"/>
    <p:sldId id="419" r:id="rId32"/>
    <p:sldId id="294" r:id="rId33"/>
    <p:sldId id="297" r:id="rId34"/>
    <p:sldId id="478" r:id="rId35"/>
    <p:sldId id="481" r:id="rId36"/>
    <p:sldId id="477" r:id="rId37"/>
    <p:sldId id="479" r:id="rId38"/>
    <p:sldId id="485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microsoft.com/office/2007/relationships/hdphoto" Target="../media/hdphoto8.wdp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53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10920</TotalTime>
  <Words>798</Words>
  <Application>Microsoft Office PowerPoint</Application>
  <PresentationFormat>와이드스크린</PresentationFormat>
  <Paragraphs>234</Paragraphs>
  <Slides>38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927</cp:revision>
  <dcterms:created xsi:type="dcterms:W3CDTF">2024-10-29T05:59:45Z</dcterms:created>
  <dcterms:modified xsi:type="dcterms:W3CDTF">2024-12-09T07:49:21Z</dcterms:modified>
</cp:coreProperties>
</file>